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0" y="0"/>
            <a:ext cx="10078920" cy="5668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3126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2026-04-19T16:42:42Z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